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16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Ordre alphabétique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10" y="1623691"/>
            <a:ext cx="5439917" cy="1343648"/>
          </a:xfrm>
        </p:spPr>
        <p:txBody>
          <a:bodyPr>
            <a:normAutofit/>
          </a:bodyPr>
          <a:lstStyle/>
          <a:p>
            <a:r>
              <a:rPr lang="fr-FR" sz="2800" b="1" dirty="0"/>
              <a:t>Indique la lettre qui précède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777705"/>
            <a:ext cx="4935583" cy="3404791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I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2771100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V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5866227" y="1914610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latin typeface="+mj-lt"/>
              </a:rPr>
              <a:t>Indique les 2 lettres qui précèdent : 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8811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H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T et U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233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10" y="1623691"/>
            <a:ext cx="5439917" cy="1343648"/>
          </a:xfrm>
        </p:spPr>
        <p:txBody>
          <a:bodyPr>
            <a:normAutofit/>
          </a:bodyPr>
          <a:lstStyle/>
          <a:p>
            <a:r>
              <a:rPr lang="fr-FR" sz="2800" b="1" dirty="0"/>
              <a:t>Indique la lettre qui précède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777705"/>
            <a:ext cx="4935583" cy="3404791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P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2771100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J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5866227" y="1914610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latin typeface="+mj-lt"/>
              </a:rPr>
              <a:t>Indique les 2 lettres qui précèdent : 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6567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O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I et H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060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67" y="206324"/>
            <a:ext cx="7609702" cy="1343648"/>
          </a:xfrm>
        </p:spPr>
        <p:txBody>
          <a:bodyPr>
            <a:normAutofit/>
          </a:bodyPr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777705"/>
            <a:ext cx="4935583" cy="34047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800" dirty="0"/>
              <a:t>Colle</a:t>
            </a:r>
          </a:p>
          <a:p>
            <a:r>
              <a:rPr lang="fr-FR" sz="4800" dirty="0"/>
              <a:t>Cahier</a:t>
            </a:r>
          </a:p>
          <a:p>
            <a:r>
              <a:rPr lang="fr-FR" sz="4800" dirty="0"/>
              <a:t>Classe 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2771100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900" dirty="0"/>
              <a:t>Couloir</a:t>
            </a:r>
          </a:p>
          <a:p>
            <a:r>
              <a:rPr lang="fr-FR" sz="6900" dirty="0"/>
              <a:t>Colle</a:t>
            </a:r>
          </a:p>
          <a:p>
            <a:r>
              <a:rPr lang="fr-FR" sz="6900" dirty="0"/>
              <a:t>Copines</a:t>
            </a:r>
          </a:p>
          <a:p>
            <a:r>
              <a:rPr lang="fr-FR" sz="6900" dirty="0"/>
              <a:t>copains</a:t>
            </a:r>
            <a:endParaRPr lang="fr-FR" sz="6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55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Cahier</a:t>
            </a:r>
          </a:p>
          <a:p>
            <a:r>
              <a:rPr lang="fr-FR" sz="6600" dirty="0"/>
              <a:t>Classe</a:t>
            </a:r>
          </a:p>
          <a:p>
            <a:r>
              <a:rPr lang="fr-FR" sz="6600" dirty="0"/>
              <a:t>Colle </a:t>
            </a: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Colle</a:t>
            </a:r>
          </a:p>
          <a:p>
            <a:r>
              <a:rPr lang="fr-FR" sz="6600" dirty="0"/>
              <a:t>Copines</a:t>
            </a:r>
          </a:p>
          <a:p>
            <a:r>
              <a:rPr lang="fr-FR" sz="6600" dirty="0"/>
              <a:t>Copains</a:t>
            </a:r>
          </a:p>
          <a:p>
            <a:r>
              <a:rPr lang="fr-FR" sz="6600" dirty="0"/>
              <a:t>Couloir</a:t>
            </a:r>
          </a:p>
          <a:p>
            <a:endParaRPr lang="fr-FR" sz="6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72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10" y="1623691"/>
            <a:ext cx="5439917" cy="1343648"/>
          </a:xfrm>
        </p:spPr>
        <p:txBody>
          <a:bodyPr>
            <a:normAutofit/>
          </a:bodyPr>
          <a:lstStyle/>
          <a:p>
            <a:r>
              <a:rPr lang="fr-FR" sz="2800" b="1" dirty="0"/>
              <a:t>Indique la lettre qui suit: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777705"/>
            <a:ext cx="4935583" cy="3404791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E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2771100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O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5866227" y="1914610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latin typeface="+mj-lt"/>
              </a:rPr>
              <a:t>Indique les 2 lettres qui suivent : 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F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P et Q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10" y="1623691"/>
            <a:ext cx="5439917" cy="1343648"/>
          </a:xfrm>
        </p:spPr>
        <p:txBody>
          <a:bodyPr>
            <a:normAutofit/>
          </a:bodyPr>
          <a:lstStyle/>
          <a:p>
            <a:r>
              <a:rPr lang="fr-FR" sz="2800" b="1" dirty="0"/>
              <a:t>Indique la lettre qui suit: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777705"/>
            <a:ext cx="4935583" cy="3404791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U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2771100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I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5866227" y="1914610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latin typeface="+mj-lt"/>
              </a:rPr>
              <a:t>Indique les 2 lettres qui suivent : 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1774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V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J et K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75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10" y="1623691"/>
            <a:ext cx="5439917" cy="1343648"/>
          </a:xfrm>
        </p:spPr>
        <p:txBody>
          <a:bodyPr>
            <a:normAutofit/>
          </a:bodyPr>
          <a:lstStyle/>
          <a:p>
            <a:r>
              <a:rPr lang="fr-FR" sz="2800" b="1" dirty="0"/>
              <a:t>Indique la lettre qui suit: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777705"/>
            <a:ext cx="4935583" cy="3404791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N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2771100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5866227" y="1914610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latin typeface="+mj-lt"/>
              </a:rPr>
              <a:t>Indique les 2 lettres qui suivent : 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5654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O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S et 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613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10" y="1623691"/>
            <a:ext cx="5439917" cy="1343648"/>
          </a:xfrm>
        </p:spPr>
        <p:txBody>
          <a:bodyPr>
            <a:normAutofit/>
          </a:bodyPr>
          <a:lstStyle/>
          <a:p>
            <a:r>
              <a:rPr lang="fr-FR" sz="2800" b="1" dirty="0"/>
              <a:t>Indique la lettre qui précède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777705"/>
            <a:ext cx="4935583" cy="3404791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D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2771100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O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5866227" y="1914610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1" dirty="0">
                <a:latin typeface="+mj-lt"/>
              </a:rPr>
              <a:t>Indique les 2 lettres qui précèdent : </a:t>
            </a:r>
            <a:endParaRPr lang="fr-FR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5499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6600" dirty="0"/>
              <a:t>C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6600" dirty="0"/>
              <a:t>N et M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5996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240</Words>
  <Application>Microsoft Office PowerPoint</Application>
  <PresentationFormat>Grand écran</PresentationFormat>
  <Paragraphs>132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Thème Office</vt:lpstr>
      <vt:lpstr>Rituel 1</vt:lpstr>
      <vt:lpstr>Indique la lettre qui suit:</vt:lpstr>
      <vt:lpstr>Correction</vt:lpstr>
      <vt:lpstr>Indique la lettre qui suit:</vt:lpstr>
      <vt:lpstr>Correction</vt:lpstr>
      <vt:lpstr>Indique la lettre qui suit:</vt:lpstr>
      <vt:lpstr>Correction</vt:lpstr>
      <vt:lpstr>Indique la lettre qui précède</vt:lpstr>
      <vt:lpstr>Correction</vt:lpstr>
      <vt:lpstr>Indique la lettre qui précède</vt:lpstr>
      <vt:lpstr>Correction</vt:lpstr>
      <vt:lpstr>Indique la lettre qui précède</vt:lpstr>
      <vt:lpstr>Correction</vt:lpstr>
      <vt:lpstr>Classe dans l’ordre alphabétique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2021-08-21T16:41:54Z</dcterms:modified>
</cp:coreProperties>
</file>